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787A0F-F512-4D02-821C-9476E683F128}" v="330" dt="2021-09-26T19:19:21.368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57" d="100"/>
          <a:sy n="57" d="100"/>
        </p:scale>
        <p:origin x="1176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VANHERCK, S. (Simon)" userId="47bab18b-5d53-4420-a7bb-200da832a108" providerId="ADAL" clId="{DB787A0F-F512-4D02-821C-9476E683F128}"/>
    <pc:docChg chg="undo custSel modSld">
      <pc:chgData name="VANHERCK, S. (Simon)" userId="47bab18b-5d53-4420-a7bb-200da832a108" providerId="ADAL" clId="{DB787A0F-F512-4D02-821C-9476E683F128}" dt="2021-09-26T19:19:32.058" v="1602" actId="1076"/>
      <pc:docMkLst>
        <pc:docMk/>
      </pc:docMkLst>
      <pc:sldChg chg="modSp mod">
        <pc:chgData name="VANHERCK, S. (Simon)" userId="47bab18b-5d53-4420-a7bb-200da832a108" providerId="ADAL" clId="{DB787A0F-F512-4D02-821C-9476E683F128}" dt="2021-09-26T10:25:30.281" v="630" actId="20577"/>
        <pc:sldMkLst>
          <pc:docMk/>
          <pc:sldMk cId="1553432724" sldId="262"/>
        </pc:sldMkLst>
        <pc:spChg chg="mod">
          <ac:chgData name="VANHERCK, S. (Simon)" userId="47bab18b-5d53-4420-a7bb-200da832a108" providerId="ADAL" clId="{DB787A0F-F512-4D02-821C-9476E683F128}" dt="2021-09-26T10:25:30.281" v="630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addSp modSp mod">
        <pc:chgData name="VANHERCK, S. (Simon)" userId="47bab18b-5d53-4420-a7bb-200da832a108" providerId="ADAL" clId="{DB787A0F-F512-4D02-821C-9476E683F128}" dt="2021-09-26T17:28:45.186" v="1294" actId="1076"/>
        <pc:sldMkLst>
          <pc:docMk/>
          <pc:sldMk cId="3288665831" sldId="263"/>
        </pc:sldMkLst>
        <pc:spChg chg="add mod">
          <ac:chgData name="VANHERCK, S. (Simon)" userId="47bab18b-5d53-4420-a7bb-200da832a108" providerId="ADAL" clId="{DB787A0F-F512-4D02-821C-9476E683F128}" dt="2021-09-26T17:26:21.602" v="1130" actId="20577"/>
          <ac:spMkLst>
            <pc:docMk/>
            <pc:sldMk cId="3288665831" sldId="263"/>
            <ac:spMk id="3" creationId="{3F72D9F0-F066-4D7A-BE3D-C352EE560DB4}"/>
          </ac:spMkLst>
        </pc:spChg>
        <pc:spChg chg="mod">
          <ac:chgData name="VANHERCK, S. (Simon)" userId="47bab18b-5d53-4420-a7bb-200da832a108" providerId="ADAL" clId="{DB787A0F-F512-4D02-821C-9476E683F128}" dt="2021-09-26T17:25:55.324" v="1101" actId="20577"/>
          <ac:spMkLst>
            <pc:docMk/>
            <pc:sldMk cId="3288665831" sldId="263"/>
            <ac:spMk id="5" creationId="{1B07C49E-AFFC-EC46-8930-E4D428F5F943}"/>
          </ac:spMkLst>
        </pc:spChg>
        <pc:spChg chg="add mod">
          <ac:chgData name="VANHERCK, S. (Simon)" userId="47bab18b-5d53-4420-a7bb-200da832a108" providerId="ADAL" clId="{DB787A0F-F512-4D02-821C-9476E683F128}" dt="2021-09-26T17:28:29.089" v="1289" actId="14100"/>
          <ac:spMkLst>
            <pc:docMk/>
            <pc:sldMk cId="3288665831" sldId="263"/>
            <ac:spMk id="7" creationId="{C6CDE061-2436-450B-98BC-274F3AD3A98A}"/>
          </ac:spMkLst>
        </pc:spChg>
        <pc:graphicFrameChg chg="add mod">
          <ac:chgData name="VANHERCK, S. (Simon)" userId="47bab18b-5d53-4420-a7bb-200da832a108" providerId="ADAL" clId="{DB787A0F-F512-4D02-821C-9476E683F128}" dt="2021-09-26T17:26:05.633" v="1103" actId="1076"/>
          <ac:graphicFrameMkLst>
            <pc:docMk/>
            <pc:sldMk cId="3288665831" sldId="263"/>
            <ac:graphicFrameMk id="2" creationId="{679B4D85-7A28-434D-A3ED-D10B008E564F}"/>
          </ac:graphicFrameMkLst>
        </pc:graphicFrameChg>
        <pc:graphicFrameChg chg="add mod">
          <ac:chgData name="VANHERCK, S. (Simon)" userId="47bab18b-5d53-4420-a7bb-200da832a108" providerId="ADAL" clId="{DB787A0F-F512-4D02-821C-9476E683F128}" dt="2021-09-26T17:28:45.186" v="1294" actId="1076"/>
          <ac:graphicFrameMkLst>
            <pc:docMk/>
            <pc:sldMk cId="3288665831" sldId="263"/>
            <ac:graphicFrameMk id="4" creationId="{048E53CB-3F7B-4B30-9F2A-C25AA4AC2A34}"/>
          </ac:graphicFrameMkLst>
        </pc:graphicFrameChg>
      </pc:sldChg>
      <pc:sldChg chg="addSp delSp modSp mod">
        <pc:chgData name="VANHERCK, S. (Simon)" userId="47bab18b-5d53-4420-a7bb-200da832a108" providerId="ADAL" clId="{DB787A0F-F512-4D02-821C-9476E683F128}" dt="2021-09-26T19:18:58.747" v="1589" actId="478"/>
        <pc:sldMkLst>
          <pc:docMk/>
          <pc:sldMk cId="280316088" sldId="299"/>
        </pc:sldMkLst>
        <pc:spChg chg="del mod">
          <ac:chgData name="VANHERCK, S. (Simon)" userId="47bab18b-5d53-4420-a7bb-200da832a108" providerId="ADAL" clId="{DB787A0F-F512-4D02-821C-9476E683F128}" dt="2021-09-26T19:18:58.747" v="1589" actId="478"/>
          <ac:spMkLst>
            <pc:docMk/>
            <pc:sldMk cId="280316088" sldId="299"/>
            <ac:spMk id="3" creationId="{AB0AB2AC-B7E6-6849-9AE9-697369407F8F}"/>
          </ac:spMkLst>
        </pc:spChg>
        <pc:spChg chg="del">
          <ac:chgData name="VANHERCK, S. (Simon)" userId="47bab18b-5d53-4420-a7bb-200da832a108" providerId="ADAL" clId="{DB787A0F-F512-4D02-821C-9476E683F128}" dt="2021-09-26T17:46:55.031" v="1298" actId="478"/>
          <ac:spMkLst>
            <pc:docMk/>
            <pc:sldMk cId="280316088" sldId="299"/>
            <ac:spMk id="5" creationId="{1B07C49E-AFFC-EC46-8930-E4D428F5F943}"/>
          </ac:spMkLst>
        </pc:spChg>
        <pc:spChg chg="add mod">
          <ac:chgData name="VANHERCK, S. (Simon)" userId="47bab18b-5d53-4420-a7bb-200da832a108" providerId="ADAL" clId="{DB787A0F-F512-4D02-821C-9476E683F128}" dt="2021-09-26T17:52:38.757" v="1361" actId="20577"/>
          <ac:spMkLst>
            <pc:docMk/>
            <pc:sldMk cId="280316088" sldId="299"/>
            <ac:spMk id="14" creationId="{14C70BA3-FFF0-4A9B-8987-649368A251C5}"/>
          </ac:spMkLst>
        </pc:spChg>
        <pc:spChg chg="add mod">
          <ac:chgData name="VANHERCK, S. (Simon)" userId="47bab18b-5d53-4420-a7bb-200da832a108" providerId="ADAL" clId="{DB787A0F-F512-4D02-821C-9476E683F128}" dt="2021-09-26T17:53:04.655" v="1381" actId="20577"/>
          <ac:spMkLst>
            <pc:docMk/>
            <pc:sldMk cId="280316088" sldId="299"/>
            <ac:spMk id="15" creationId="{85237F53-6CE2-491E-BA62-C78A5DA6DFB0}"/>
          </ac:spMkLst>
        </pc:spChg>
        <pc:spChg chg="add mod">
          <ac:chgData name="VANHERCK, S. (Simon)" userId="47bab18b-5d53-4420-a7bb-200da832a108" providerId="ADAL" clId="{DB787A0F-F512-4D02-821C-9476E683F128}" dt="2021-09-26T17:53:57.179" v="1423" actId="1076"/>
          <ac:spMkLst>
            <pc:docMk/>
            <pc:sldMk cId="280316088" sldId="299"/>
            <ac:spMk id="16" creationId="{66234D4A-63F7-488B-BC23-D6EF96684FFC}"/>
          </ac:spMkLst>
        </pc:spChg>
        <pc:spChg chg="add del mod">
          <ac:chgData name="VANHERCK, S. (Simon)" userId="47bab18b-5d53-4420-a7bb-200da832a108" providerId="ADAL" clId="{DB787A0F-F512-4D02-821C-9476E683F128}" dt="2021-09-26T17:55:36.507" v="1431"/>
          <ac:spMkLst>
            <pc:docMk/>
            <pc:sldMk cId="280316088" sldId="299"/>
            <ac:spMk id="22" creationId="{86AF7FFE-DFCB-40BE-8A5A-A664316EEA7C}"/>
          </ac:spMkLst>
        </pc:spChg>
        <pc:spChg chg="add mod">
          <ac:chgData name="VANHERCK, S. (Simon)" userId="47bab18b-5d53-4420-a7bb-200da832a108" providerId="ADAL" clId="{DB787A0F-F512-4D02-821C-9476E683F128}" dt="2021-09-26T19:04:53.778" v="1466" actId="1076"/>
          <ac:spMkLst>
            <pc:docMk/>
            <pc:sldMk cId="280316088" sldId="299"/>
            <ac:spMk id="23" creationId="{2BC4C947-C961-480A-BB04-34B9A3824B22}"/>
          </ac:spMkLst>
        </pc:spChg>
        <pc:spChg chg="add mod">
          <ac:chgData name="VANHERCK, S. (Simon)" userId="47bab18b-5d53-4420-a7bb-200da832a108" providerId="ADAL" clId="{DB787A0F-F512-4D02-821C-9476E683F128}" dt="2021-09-26T19:06:36.996" v="1545" actId="20577"/>
          <ac:spMkLst>
            <pc:docMk/>
            <pc:sldMk cId="280316088" sldId="299"/>
            <ac:spMk id="30" creationId="{813DFC9F-450D-4A2B-9A60-8A9C6572D34C}"/>
          </ac:spMkLst>
        </pc:spChg>
        <pc:picChg chg="add mod">
          <ac:chgData name="VANHERCK, S. (Simon)" userId="47bab18b-5d53-4420-a7bb-200da832a108" providerId="ADAL" clId="{DB787A0F-F512-4D02-821C-9476E683F128}" dt="2021-09-26T17:50:31.721" v="1312" actId="1076"/>
          <ac:picMkLst>
            <pc:docMk/>
            <pc:sldMk cId="280316088" sldId="299"/>
            <ac:picMk id="2" creationId="{18B5283F-C9DA-405F-8321-0567AB429126}"/>
          </ac:picMkLst>
        </pc:picChg>
        <pc:picChg chg="add mod">
          <ac:chgData name="VANHERCK, S. (Simon)" userId="47bab18b-5d53-4420-a7bb-200da832a108" providerId="ADAL" clId="{DB787A0F-F512-4D02-821C-9476E683F128}" dt="2021-09-26T17:50:36.425" v="1313" actId="1076"/>
          <ac:picMkLst>
            <pc:docMk/>
            <pc:sldMk cId="280316088" sldId="299"/>
            <ac:picMk id="7" creationId="{CB3C0E5A-37FC-482A-9E37-4C44B4ECFA09}"/>
          </ac:picMkLst>
        </pc:picChg>
        <pc:picChg chg="add del mod">
          <ac:chgData name="VANHERCK, S. (Simon)" userId="47bab18b-5d53-4420-a7bb-200da832a108" providerId="ADAL" clId="{DB787A0F-F512-4D02-821C-9476E683F128}" dt="2021-09-26T17:49:51.094" v="1308" actId="478"/>
          <ac:picMkLst>
            <pc:docMk/>
            <pc:sldMk cId="280316088" sldId="299"/>
            <ac:picMk id="8" creationId="{B0933C01-8C0A-4B8A-8DB8-B4B83D53C48B}"/>
          </ac:picMkLst>
        </pc:picChg>
        <pc:picChg chg="add mod">
          <ac:chgData name="VANHERCK, S. (Simon)" userId="47bab18b-5d53-4420-a7bb-200da832a108" providerId="ADAL" clId="{DB787A0F-F512-4D02-821C-9476E683F128}" dt="2021-09-26T17:50:38.970" v="1314" actId="1076"/>
          <ac:picMkLst>
            <pc:docMk/>
            <pc:sldMk cId="280316088" sldId="299"/>
            <ac:picMk id="9" creationId="{ECF110A7-4C83-4EBE-AF4A-142EBA99DDF9}"/>
          </ac:picMkLst>
        </pc:picChg>
        <pc:picChg chg="add mod">
          <ac:chgData name="VANHERCK, S. (Simon)" userId="47bab18b-5d53-4420-a7bb-200da832a108" providerId="ADAL" clId="{DB787A0F-F512-4D02-821C-9476E683F128}" dt="2021-09-26T19:05:18.410" v="1472" actId="1076"/>
          <ac:picMkLst>
            <pc:docMk/>
            <pc:sldMk cId="280316088" sldId="299"/>
            <ac:picMk id="21" creationId="{A5701ECA-1202-42B8-926F-C1CD6C92D908}"/>
          </ac:picMkLst>
        </pc:picChg>
        <pc:picChg chg="add mod">
          <ac:chgData name="VANHERCK, S. (Simon)" userId="47bab18b-5d53-4420-a7bb-200da832a108" providerId="ADAL" clId="{DB787A0F-F512-4D02-821C-9476E683F128}" dt="2021-09-26T19:06:07.762" v="1475" actId="1076"/>
          <ac:picMkLst>
            <pc:docMk/>
            <pc:sldMk cId="280316088" sldId="299"/>
            <ac:picMk id="29" creationId="{E35E72D7-A41E-4B5C-8C72-FC3AD2FD74D9}"/>
          </ac:picMkLst>
        </pc:picChg>
        <pc:cxnChg chg="add mod">
          <ac:chgData name="VANHERCK, S. (Simon)" userId="47bab18b-5d53-4420-a7bb-200da832a108" providerId="ADAL" clId="{DB787A0F-F512-4D02-821C-9476E683F128}" dt="2021-09-26T17:52:10.159" v="1328" actId="14100"/>
          <ac:cxnSpMkLst>
            <pc:docMk/>
            <pc:sldMk cId="280316088" sldId="299"/>
            <ac:cxnSpMk id="11" creationId="{63C5DE9F-C41C-4A44-99B9-B9E24205BD82}"/>
          </ac:cxnSpMkLst>
        </pc:cxnChg>
        <pc:cxnChg chg="add mod">
          <ac:chgData name="VANHERCK, S. (Simon)" userId="47bab18b-5d53-4420-a7bb-200da832a108" providerId="ADAL" clId="{DB787A0F-F512-4D02-821C-9476E683F128}" dt="2021-09-26T17:54:16.415" v="1427" actId="14100"/>
          <ac:cxnSpMkLst>
            <pc:docMk/>
            <pc:sldMk cId="280316088" sldId="299"/>
            <ac:cxnSpMk id="17" creationId="{869FFE1C-CD74-4E15-9711-94E195D32575}"/>
          </ac:cxnSpMkLst>
        </pc:cxnChg>
        <pc:cxnChg chg="add mod">
          <ac:chgData name="VANHERCK, S. (Simon)" userId="47bab18b-5d53-4420-a7bb-200da832a108" providerId="ADAL" clId="{DB787A0F-F512-4D02-821C-9476E683F128}" dt="2021-09-26T19:05:18.410" v="1472" actId="1076"/>
          <ac:cxnSpMkLst>
            <pc:docMk/>
            <pc:sldMk cId="280316088" sldId="299"/>
            <ac:cxnSpMk id="24" creationId="{6CCCBF15-A776-4F79-9466-DAA5657148F9}"/>
          </ac:cxnSpMkLst>
        </pc:cxnChg>
      </pc:sldChg>
      <pc:sldChg chg="addSp modSp mod">
        <pc:chgData name="VANHERCK, S. (Simon)" userId="47bab18b-5d53-4420-a7bb-200da832a108" providerId="ADAL" clId="{DB787A0F-F512-4D02-821C-9476E683F128}" dt="2021-09-26T19:19:32.058" v="1602" actId="1076"/>
        <pc:sldMkLst>
          <pc:docMk/>
          <pc:sldMk cId="1385553969" sldId="302"/>
        </pc:sldMkLst>
        <pc:spChg chg="add mod">
          <ac:chgData name="VANHERCK, S. (Simon)" userId="47bab18b-5d53-4420-a7bb-200da832a108" providerId="ADAL" clId="{DB787A0F-F512-4D02-821C-9476E683F128}" dt="2021-09-26T19:19:32.058" v="1602" actId="1076"/>
          <ac:spMkLst>
            <pc:docMk/>
            <pc:sldMk cId="1385553969" sldId="302"/>
            <ac:spMk id="5" creationId="{E1A7E3CD-AAA3-4D34-8FB8-C1DDD724A2C1}"/>
          </ac:spMkLst>
        </pc:spChg>
      </pc:sldChg>
      <pc:sldChg chg="modSp mod">
        <pc:chgData name="VANHERCK, S. (Simon)" userId="47bab18b-5d53-4420-a7bb-200da832a108" providerId="ADAL" clId="{DB787A0F-F512-4D02-821C-9476E683F128}" dt="2021-09-26T10:02:05.125" v="33" actId="20577"/>
        <pc:sldMkLst>
          <pc:docMk/>
          <pc:sldMk cId="1277611629" sldId="327"/>
        </pc:sldMkLst>
        <pc:spChg chg="mod">
          <ac:chgData name="VANHERCK, S. (Simon)" userId="47bab18b-5d53-4420-a7bb-200da832a108" providerId="ADAL" clId="{DB787A0F-F512-4D02-821C-9476E683F128}" dt="2021-09-26T10:02:05.125" v="33" actId="20577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">
        <pc:chgData name="VANHERCK, S. (Simon)" userId="47bab18b-5d53-4420-a7bb-200da832a108" providerId="ADAL" clId="{DB787A0F-F512-4D02-821C-9476E683F128}" dt="2021-09-26T10:07:56.741" v="339" actId="20577"/>
        <pc:sldMkLst>
          <pc:docMk/>
          <pc:sldMk cId="1980221439" sldId="331"/>
        </pc:sldMkLst>
        <pc:spChg chg="mod">
          <ac:chgData name="VANHERCK, S. (Simon)" userId="47bab18b-5d53-4420-a7bb-200da832a108" providerId="ADAL" clId="{DB787A0F-F512-4D02-821C-9476E683F128}" dt="2021-09-26T10:07:56.741" v="339" actId="20577"/>
          <ac:spMkLst>
            <pc:docMk/>
            <pc:sldMk cId="1980221439" sldId="331"/>
            <ac:spMk id="10" creationId="{79EF1473-3ADD-43F1-A495-57AAB7FD902F}"/>
          </ac:spMkLst>
        </pc:spChg>
      </pc:sldChg>
      <pc:sldChg chg="modSp mod">
        <pc:chgData name="VANHERCK, S. (Simon)" userId="47bab18b-5d53-4420-a7bb-200da832a108" providerId="ADAL" clId="{DB787A0F-F512-4D02-821C-9476E683F128}" dt="2021-09-26T10:23:15.149" v="470" actId="20577"/>
        <pc:sldMkLst>
          <pc:docMk/>
          <pc:sldMk cId="2560061391" sldId="332"/>
        </pc:sldMkLst>
        <pc:spChg chg="mod">
          <ac:chgData name="VANHERCK, S. (Simon)" userId="47bab18b-5d53-4420-a7bb-200da832a108" providerId="ADAL" clId="{DB787A0F-F512-4D02-821C-9476E683F128}" dt="2021-09-26T10:23:15.149" v="470" actId="20577"/>
          <ac:spMkLst>
            <pc:docMk/>
            <pc:sldMk cId="2560061391" sldId="332"/>
            <ac:spMk id="5" creationId="{8E999A1B-8752-489F-A63B-EA2F60186B52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520BE9-9AAF-4015-A216-9FFF035D0B06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37C664-35B1-446D-A762-C877958DFA6A}">
      <dgm:prSet phldrT="[Text]"/>
      <dgm:spPr/>
      <dgm:t>
        <a:bodyPr/>
        <a:lstStyle/>
        <a:p>
          <a:r>
            <a:rPr lang="en-US" dirty="0"/>
            <a:t>SpaceX REST API</a:t>
          </a:r>
        </a:p>
      </dgm:t>
    </dgm:pt>
    <dgm:pt modelId="{D179BDC4-DCF5-473B-B3E0-EB659CC3E198}" type="parTrans" cxnId="{A95363E4-EBF3-4DFC-BBD6-5D8376AC5177}">
      <dgm:prSet/>
      <dgm:spPr/>
      <dgm:t>
        <a:bodyPr/>
        <a:lstStyle/>
        <a:p>
          <a:endParaRPr lang="en-US"/>
        </a:p>
      </dgm:t>
    </dgm:pt>
    <dgm:pt modelId="{A03F5B1A-10F6-418E-883B-DE82E4014933}" type="sibTrans" cxnId="{A95363E4-EBF3-4DFC-BBD6-5D8376AC5177}">
      <dgm:prSet/>
      <dgm:spPr/>
      <dgm:t>
        <a:bodyPr/>
        <a:lstStyle/>
        <a:p>
          <a:endParaRPr lang="en-US"/>
        </a:p>
      </dgm:t>
    </dgm:pt>
    <dgm:pt modelId="{029B7DF2-8205-431F-A848-ADD0BAF6FB43}">
      <dgm:prSet phldrT="[Text]"/>
      <dgm:spPr/>
      <dgm:t>
        <a:bodyPr/>
        <a:lstStyle/>
        <a:p>
          <a:r>
            <a:rPr lang="en-US" dirty="0"/>
            <a:t>API sends back JSON data</a:t>
          </a:r>
        </a:p>
      </dgm:t>
    </dgm:pt>
    <dgm:pt modelId="{29E4574A-EE24-4EA3-A95D-48F9A722BEDA}" type="parTrans" cxnId="{F47EC714-7992-4317-BC33-DF6817911276}">
      <dgm:prSet/>
      <dgm:spPr/>
      <dgm:t>
        <a:bodyPr/>
        <a:lstStyle/>
        <a:p>
          <a:endParaRPr lang="en-US"/>
        </a:p>
      </dgm:t>
    </dgm:pt>
    <dgm:pt modelId="{B133BAA0-6104-4630-B1A6-5C0F2868269C}" type="sibTrans" cxnId="{F47EC714-7992-4317-BC33-DF6817911276}">
      <dgm:prSet/>
      <dgm:spPr/>
      <dgm:t>
        <a:bodyPr/>
        <a:lstStyle/>
        <a:p>
          <a:endParaRPr lang="en-US"/>
        </a:p>
      </dgm:t>
    </dgm:pt>
    <dgm:pt modelId="{4629953F-7A65-4176-85B0-3F8B805949CA}">
      <dgm:prSet phldrT="[Text]"/>
      <dgm:spPr/>
      <dgm:t>
        <a:bodyPr/>
        <a:lstStyle/>
        <a:p>
          <a:r>
            <a:rPr lang="en-US" dirty="0"/>
            <a:t>Transform JSON in </a:t>
          </a:r>
          <a:r>
            <a:rPr lang="en-US" dirty="0" err="1"/>
            <a:t>dataframe</a:t>
          </a:r>
          <a:endParaRPr lang="en-US" dirty="0"/>
        </a:p>
      </dgm:t>
    </dgm:pt>
    <dgm:pt modelId="{E0763FA6-3849-4D56-B101-6D4E8D35319C}" type="parTrans" cxnId="{FA1F1419-FC29-4C03-86FE-2F8BE956726D}">
      <dgm:prSet/>
      <dgm:spPr/>
      <dgm:t>
        <a:bodyPr/>
        <a:lstStyle/>
        <a:p>
          <a:endParaRPr lang="en-US"/>
        </a:p>
      </dgm:t>
    </dgm:pt>
    <dgm:pt modelId="{E016649C-33E2-4442-9760-AB0B47C719E6}" type="sibTrans" cxnId="{FA1F1419-FC29-4C03-86FE-2F8BE956726D}">
      <dgm:prSet/>
      <dgm:spPr/>
      <dgm:t>
        <a:bodyPr/>
        <a:lstStyle/>
        <a:p>
          <a:endParaRPr lang="en-US"/>
        </a:p>
      </dgm:t>
    </dgm:pt>
    <dgm:pt modelId="{FBDAE051-BC15-4F6A-A03F-7F8129B2B988}" type="pres">
      <dgm:prSet presAssocID="{DD520BE9-9AAF-4015-A216-9FFF035D0B06}" presName="CompostProcess" presStyleCnt="0">
        <dgm:presLayoutVars>
          <dgm:dir/>
          <dgm:resizeHandles val="exact"/>
        </dgm:presLayoutVars>
      </dgm:prSet>
      <dgm:spPr/>
    </dgm:pt>
    <dgm:pt modelId="{24D052E6-C373-484A-A024-1705D7751558}" type="pres">
      <dgm:prSet presAssocID="{DD520BE9-9AAF-4015-A216-9FFF035D0B06}" presName="arrow" presStyleLbl="bgShp" presStyleIdx="0" presStyleCnt="1"/>
      <dgm:spPr/>
    </dgm:pt>
    <dgm:pt modelId="{B8A7AF74-8D68-4A9D-A210-FA8EFA7C811F}" type="pres">
      <dgm:prSet presAssocID="{DD520BE9-9AAF-4015-A216-9FFF035D0B06}" presName="linearProcess" presStyleCnt="0"/>
      <dgm:spPr/>
    </dgm:pt>
    <dgm:pt modelId="{11B71DD6-D28E-4ABC-AE8F-CA9813C24F85}" type="pres">
      <dgm:prSet presAssocID="{AE37C664-35B1-446D-A762-C877958DFA6A}" presName="textNode" presStyleLbl="node1" presStyleIdx="0" presStyleCnt="3">
        <dgm:presLayoutVars>
          <dgm:bulletEnabled val="1"/>
        </dgm:presLayoutVars>
      </dgm:prSet>
      <dgm:spPr/>
    </dgm:pt>
    <dgm:pt modelId="{7045925B-7B7E-4006-BC6A-8CF10586AECE}" type="pres">
      <dgm:prSet presAssocID="{A03F5B1A-10F6-418E-883B-DE82E4014933}" presName="sibTrans" presStyleCnt="0"/>
      <dgm:spPr/>
    </dgm:pt>
    <dgm:pt modelId="{DB6B746F-A01B-4F4C-BBCD-6DCC7000A9FA}" type="pres">
      <dgm:prSet presAssocID="{029B7DF2-8205-431F-A848-ADD0BAF6FB43}" presName="textNode" presStyleLbl="node1" presStyleIdx="1" presStyleCnt="3">
        <dgm:presLayoutVars>
          <dgm:bulletEnabled val="1"/>
        </dgm:presLayoutVars>
      </dgm:prSet>
      <dgm:spPr/>
    </dgm:pt>
    <dgm:pt modelId="{59918FFB-AF10-451E-8406-ADA9830BEEF6}" type="pres">
      <dgm:prSet presAssocID="{B133BAA0-6104-4630-B1A6-5C0F2868269C}" presName="sibTrans" presStyleCnt="0"/>
      <dgm:spPr/>
    </dgm:pt>
    <dgm:pt modelId="{890749BF-FAED-49BD-B564-D6DFEC15FD97}" type="pres">
      <dgm:prSet presAssocID="{4629953F-7A65-4176-85B0-3F8B805949CA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F47EC714-7992-4317-BC33-DF6817911276}" srcId="{DD520BE9-9AAF-4015-A216-9FFF035D0B06}" destId="{029B7DF2-8205-431F-A848-ADD0BAF6FB43}" srcOrd="1" destOrd="0" parTransId="{29E4574A-EE24-4EA3-A95D-48F9A722BEDA}" sibTransId="{B133BAA0-6104-4630-B1A6-5C0F2868269C}"/>
    <dgm:cxn modelId="{FA1F1419-FC29-4C03-86FE-2F8BE956726D}" srcId="{DD520BE9-9AAF-4015-A216-9FFF035D0B06}" destId="{4629953F-7A65-4176-85B0-3F8B805949CA}" srcOrd="2" destOrd="0" parTransId="{E0763FA6-3849-4D56-B101-6D4E8D35319C}" sibTransId="{E016649C-33E2-4442-9760-AB0B47C719E6}"/>
    <dgm:cxn modelId="{2E4A6631-A9EB-4360-95AE-EDDA8AB77148}" type="presOf" srcId="{4629953F-7A65-4176-85B0-3F8B805949CA}" destId="{890749BF-FAED-49BD-B564-D6DFEC15FD97}" srcOrd="0" destOrd="0" presId="urn:microsoft.com/office/officeart/2005/8/layout/hProcess9"/>
    <dgm:cxn modelId="{D8BD046F-49E1-44F2-8B90-64989F5CD33B}" type="presOf" srcId="{AE37C664-35B1-446D-A762-C877958DFA6A}" destId="{11B71DD6-D28E-4ABC-AE8F-CA9813C24F85}" srcOrd="0" destOrd="0" presId="urn:microsoft.com/office/officeart/2005/8/layout/hProcess9"/>
    <dgm:cxn modelId="{C5BBE5A0-2A7C-4C72-8617-B1EE3D677389}" type="presOf" srcId="{029B7DF2-8205-431F-A848-ADD0BAF6FB43}" destId="{DB6B746F-A01B-4F4C-BBCD-6DCC7000A9FA}" srcOrd="0" destOrd="0" presId="urn:microsoft.com/office/officeart/2005/8/layout/hProcess9"/>
    <dgm:cxn modelId="{1DF45CAF-909C-41AD-A3C2-B01EC014AC2C}" type="presOf" srcId="{DD520BE9-9AAF-4015-A216-9FFF035D0B06}" destId="{FBDAE051-BC15-4F6A-A03F-7F8129B2B988}" srcOrd="0" destOrd="0" presId="urn:microsoft.com/office/officeart/2005/8/layout/hProcess9"/>
    <dgm:cxn modelId="{A95363E4-EBF3-4DFC-BBD6-5D8376AC5177}" srcId="{DD520BE9-9AAF-4015-A216-9FFF035D0B06}" destId="{AE37C664-35B1-446D-A762-C877958DFA6A}" srcOrd="0" destOrd="0" parTransId="{D179BDC4-DCF5-473B-B3E0-EB659CC3E198}" sibTransId="{A03F5B1A-10F6-418E-883B-DE82E4014933}"/>
    <dgm:cxn modelId="{DAC2A77D-A0E8-4A57-A67A-75E9D7B0C6B7}" type="presParOf" srcId="{FBDAE051-BC15-4F6A-A03F-7F8129B2B988}" destId="{24D052E6-C373-484A-A024-1705D7751558}" srcOrd="0" destOrd="0" presId="urn:microsoft.com/office/officeart/2005/8/layout/hProcess9"/>
    <dgm:cxn modelId="{8EF33913-0AAD-437E-A99C-70FDC9459521}" type="presParOf" srcId="{FBDAE051-BC15-4F6A-A03F-7F8129B2B988}" destId="{B8A7AF74-8D68-4A9D-A210-FA8EFA7C811F}" srcOrd="1" destOrd="0" presId="urn:microsoft.com/office/officeart/2005/8/layout/hProcess9"/>
    <dgm:cxn modelId="{3691D3C2-BB50-4699-BA22-179BEA363882}" type="presParOf" srcId="{B8A7AF74-8D68-4A9D-A210-FA8EFA7C811F}" destId="{11B71DD6-D28E-4ABC-AE8F-CA9813C24F85}" srcOrd="0" destOrd="0" presId="urn:microsoft.com/office/officeart/2005/8/layout/hProcess9"/>
    <dgm:cxn modelId="{C9E1E56C-DFBB-4B25-AC53-997F7DA567D4}" type="presParOf" srcId="{B8A7AF74-8D68-4A9D-A210-FA8EFA7C811F}" destId="{7045925B-7B7E-4006-BC6A-8CF10586AECE}" srcOrd="1" destOrd="0" presId="urn:microsoft.com/office/officeart/2005/8/layout/hProcess9"/>
    <dgm:cxn modelId="{C79A2BB4-8C1B-45AC-8159-44D80222DFFA}" type="presParOf" srcId="{B8A7AF74-8D68-4A9D-A210-FA8EFA7C811F}" destId="{DB6B746F-A01B-4F4C-BBCD-6DCC7000A9FA}" srcOrd="2" destOrd="0" presId="urn:microsoft.com/office/officeart/2005/8/layout/hProcess9"/>
    <dgm:cxn modelId="{3F7DB6B6-2098-4C2C-BC39-466BF71BDC29}" type="presParOf" srcId="{B8A7AF74-8D68-4A9D-A210-FA8EFA7C811F}" destId="{59918FFB-AF10-451E-8406-ADA9830BEEF6}" srcOrd="3" destOrd="0" presId="urn:microsoft.com/office/officeart/2005/8/layout/hProcess9"/>
    <dgm:cxn modelId="{D9997202-4438-4F43-A3C3-7862A9A72977}" type="presParOf" srcId="{B8A7AF74-8D68-4A9D-A210-FA8EFA7C811F}" destId="{890749BF-FAED-49BD-B564-D6DFEC15FD97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E1F779-9EA0-48A4-86A3-33D619394C6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D4C9318-29D5-496D-833C-E14AC8BEA380}">
      <dgm:prSet phldrT="[Text]"/>
      <dgm:spPr/>
      <dgm:t>
        <a:bodyPr/>
        <a:lstStyle/>
        <a:p>
          <a:r>
            <a:rPr lang="en-US" dirty="0"/>
            <a:t>Get HTML content from Wikipedia</a:t>
          </a:r>
        </a:p>
      </dgm:t>
    </dgm:pt>
    <dgm:pt modelId="{ABC8BA9E-1BCE-4B14-BA33-6ADF1DC4D531}" type="parTrans" cxnId="{B49D0F0C-8332-4E1D-A6B6-A57A1B2DF9E0}">
      <dgm:prSet/>
      <dgm:spPr/>
      <dgm:t>
        <a:bodyPr/>
        <a:lstStyle/>
        <a:p>
          <a:endParaRPr lang="en-US"/>
        </a:p>
      </dgm:t>
    </dgm:pt>
    <dgm:pt modelId="{3B4A24B1-9E21-478A-8080-DE1F747BED28}" type="sibTrans" cxnId="{B49D0F0C-8332-4E1D-A6B6-A57A1B2DF9E0}">
      <dgm:prSet/>
      <dgm:spPr/>
      <dgm:t>
        <a:bodyPr/>
        <a:lstStyle/>
        <a:p>
          <a:endParaRPr lang="en-US"/>
        </a:p>
      </dgm:t>
    </dgm:pt>
    <dgm:pt modelId="{7E1FEC26-907A-4558-A8F9-BEEDDD645CA2}">
      <dgm:prSet phldrT="[Text]"/>
      <dgm:spPr/>
      <dgm:t>
        <a:bodyPr/>
        <a:lstStyle/>
        <a:p>
          <a:r>
            <a:rPr lang="en-US" dirty="0"/>
            <a:t>Extract &amp; load tables using beautiful soup</a:t>
          </a:r>
        </a:p>
      </dgm:t>
    </dgm:pt>
    <dgm:pt modelId="{437FD387-A4BF-4282-9FD9-498A92812730}" type="parTrans" cxnId="{4A283A4C-01E0-4F45-8262-584F8BF14FE0}">
      <dgm:prSet/>
      <dgm:spPr/>
      <dgm:t>
        <a:bodyPr/>
        <a:lstStyle/>
        <a:p>
          <a:endParaRPr lang="en-US"/>
        </a:p>
      </dgm:t>
    </dgm:pt>
    <dgm:pt modelId="{890EA56E-4C97-42F7-884B-0A2D063F9001}" type="sibTrans" cxnId="{4A283A4C-01E0-4F45-8262-584F8BF14FE0}">
      <dgm:prSet/>
      <dgm:spPr/>
      <dgm:t>
        <a:bodyPr/>
        <a:lstStyle/>
        <a:p>
          <a:endParaRPr lang="en-US"/>
        </a:p>
      </dgm:t>
    </dgm:pt>
    <dgm:pt modelId="{EDCE6010-0933-4A48-836A-E9E2F11CB1A5}">
      <dgm:prSet phldrT="[Text]"/>
      <dgm:spPr/>
      <dgm:t>
        <a:bodyPr/>
        <a:lstStyle/>
        <a:p>
          <a:r>
            <a:rPr lang="en-US" dirty="0"/>
            <a:t>Transform data tables in in data frames</a:t>
          </a:r>
        </a:p>
      </dgm:t>
    </dgm:pt>
    <dgm:pt modelId="{17D2972A-0898-424D-9289-D60FC7C1F7E0}" type="parTrans" cxnId="{32FDF7C6-2603-4EF2-865E-EC214D459A31}">
      <dgm:prSet/>
      <dgm:spPr/>
      <dgm:t>
        <a:bodyPr/>
        <a:lstStyle/>
        <a:p>
          <a:endParaRPr lang="en-US"/>
        </a:p>
      </dgm:t>
    </dgm:pt>
    <dgm:pt modelId="{836EE6C1-01EE-4101-BF41-8C9C30559CD1}" type="sibTrans" cxnId="{32FDF7C6-2603-4EF2-865E-EC214D459A31}">
      <dgm:prSet/>
      <dgm:spPr/>
      <dgm:t>
        <a:bodyPr/>
        <a:lstStyle/>
        <a:p>
          <a:endParaRPr lang="en-US"/>
        </a:p>
      </dgm:t>
    </dgm:pt>
    <dgm:pt modelId="{BABAF428-D4CB-4A88-A349-AB4C82FC4312}" type="pres">
      <dgm:prSet presAssocID="{0EE1F779-9EA0-48A4-86A3-33D619394C69}" presName="Name0" presStyleCnt="0">
        <dgm:presLayoutVars>
          <dgm:dir/>
          <dgm:resizeHandles val="exact"/>
        </dgm:presLayoutVars>
      </dgm:prSet>
      <dgm:spPr/>
    </dgm:pt>
    <dgm:pt modelId="{3D1165C2-612E-4EA8-AF83-421F7AAB8AC6}" type="pres">
      <dgm:prSet presAssocID="{ED4C9318-29D5-496D-833C-E14AC8BEA380}" presName="node" presStyleLbl="node1" presStyleIdx="0" presStyleCnt="3">
        <dgm:presLayoutVars>
          <dgm:bulletEnabled val="1"/>
        </dgm:presLayoutVars>
      </dgm:prSet>
      <dgm:spPr/>
    </dgm:pt>
    <dgm:pt modelId="{3199BA26-A071-4C45-928E-98ECB78E4496}" type="pres">
      <dgm:prSet presAssocID="{3B4A24B1-9E21-478A-8080-DE1F747BED28}" presName="sibTrans" presStyleLbl="sibTrans2D1" presStyleIdx="0" presStyleCnt="2"/>
      <dgm:spPr/>
    </dgm:pt>
    <dgm:pt modelId="{1B89CDBF-5AA0-40D2-B7A0-C1CABCC79656}" type="pres">
      <dgm:prSet presAssocID="{3B4A24B1-9E21-478A-8080-DE1F747BED28}" presName="connectorText" presStyleLbl="sibTrans2D1" presStyleIdx="0" presStyleCnt="2"/>
      <dgm:spPr/>
    </dgm:pt>
    <dgm:pt modelId="{09F6ADC8-A7C6-4CAF-9CC8-6AFF8FE0AA99}" type="pres">
      <dgm:prSet presAssocID="{7E1FEC26-907A-4558-A8F9-BEEDDD645CA2}" presName="node" presStyleLbl="node1" presStyleIdx="1" presStyleCnt="3">
        <dgm:presLayoutVars>
          <dgm:bulletEnabled val="1"/>
        </dgm:presLayoutVars>
      </dgm:prSet>
      <dgm:spPr/>
    </dgm:pt>
    <dgm:pt modelId="{29F00093-8728-40A8-9175-B74BB2E8C387}" type="pres">
      <dgm:prSet presAssocID="{890EA56E-4C97-42F7-884B-0A2D063F9001}" presName="sibTrans" presStyleLbl="sibTrans2D1" presStyleIdx="1" presStyleCnt="2"/>
      <dgm:spPr/>
    </dgm:pt>
    <dgm:pt modelId="{F24FF257-E17B-48C6-A2CF-291A0954B4AF}" type="pres">
      <dgm:prSet presAssocID="{890EA56E-4C97-42F7-884B-0A2D063F9001}" presName="connectorText" presStyleLbl="sibTrans2D1" presStyleIdx="1" presStyleCnt="2"/>
      <dgm:spPr/>
    </dgm:pt>
    <dgm:pt modelId="{2E43C02A-6587-4C79-9445-0980A1837D7C}" type="pres">
      <dgm:prSet presAssocID="{EDCE6010-0933-4A48-836A-E9E2F11CB1A5}" presName="node" presStyleLbl="node1" presStyleIdx="2" presStyleCnt="3">
        <dgm:presLayoutVars>
          <dgm:bulletEnabled val="1"/>
        </dgm:presLayoutVars>
      </dgm:prSet>
      <dgm:spPr/>
    </dgm:pt>
  </dgm:ptLst>
  <dgm:cxnLst>
    <dgm:cxn modelId="{84B6390B-949A-45A0-BBD0-C604C794672D}" type="presOf" srcId="{7E1FEC26-907A-4558-A8F9-BEEDDD645CA2}" destId="{09F6ADC8-A7C6-4CAF-9CC8-6AFF8FE0AA99}" srcOrd="0" destOrd="0" presId="urn:microsoft.com/office/officeart/2005/8/layout/process1"/>
    <dgm:cxn modelId="{B49D0F0C-8332-4E1D-A6B6-A57A1B2DF9E0}" srcId="{0EE1F779-9EA0-48A4-86A3-33D619394C69}" destId="{ED4C9318-29D5-496D-833C-E14AC8BEA380}" srcOrd="0" destOrd="0" parTransId="{ABC8BA9E-1BCE-4B14-BA33-6ADF1DC4D531}" sibTransId="{3B4A24B1-9E21-478A-8080-DE1F747BED28}"/>
    <dgm:cxn modelId="{37B0DA3E-973B-4325-AFE7-52040129D23B}" type="presOf" srcId="{3B4A24B1-9E21-478A-8080-DE1F747BED28}" destId="{3199BA26-A071-4C45-928E-98ECB78E4496}" srcOrd="0" destOrd="0" presId="urn:microsoft.com/office/officeart/2005/8/layout/process1"/>
    <dgm:cxn modelId="{9AC8436B-BF0A-474B-AC9E-EF00FE045F7D}" type="presOf" srcId="{0EE1F779-9EA0-48A4-86A3-33D619394C69}" destId="{BABAF428-D4CB-4A88-A349-AB4C82FC4312}" srcOrd="0" destOrd="0" presId="urn:microsoft.com/office/officeart/2005/8/layout/process1"/>
    <dgm:cxn modelId="{4A283A4C-01E0-4F45-8262-584F8BF14FE0}" srcId="{0EE1F779-9EA0-48A4-86A3-33D619394C69}" destId="{7E1FEC26-907A-4558-A8F9-BEEDDD645CA2}" srcOrd="1" destOrd="0" parTransId="{437FD387-A4BF-4282-9FD9-498A92812730}" sibTransId="{890EA56E-4C97-42F7-884B-0A2D063F9001}"/>
    <dgm:cxn modelId="{32FDF7C6-2603-4EF2-865E-EC214D459A31}" srcId="{0EE1F779-9EA0-48A4-86A3-33D619394C69}" destId="{EDCE6010-0933-4A48-836A-E9E2F11CB1A5}" srcOrd="2" destOrd="0" parTransId="{17D2972A-0898-424D-9289-D60FC7C1F7E0}" sibTransId="{836EE6C1-01EE-4101-BF41-8C9C30559CD1}"/>
    <dgm:cxn modelId="{E259C5E4-460F-486D-A187-ECA310A7133C}" type="presOf" srcId="{3B4A24B1-9E21-478A-8080-DE1F747BED28}" destId="{1B89CDBF-5AA0-40D2-B7A0-C1CABCC79656}" srcOrd="1" destOrd="0" presId="urn:microsoft.com/office/officeart/2005/8/layout/process1"/>
    <dgm:cxn modelId="{2E32A3E7-77C0-4F30-A174-B74DF3442AE0}" type="presOf" srcId="{890EA56E-4C97-42F7-884B-0A2D063F9001}" destId="{29F00093-8728-40A8-9175-B74BB2E8C387}" srcOrd="0" destOrd="0" presId="urn:microsoft.com/office/officeart/2005/8/layout/process1"/>
    <dgm:cxn modelId="{2314F1F2-3981-4FD4-ACF2-0B40722BF91D}" type="presOf" srcId="{EDCE6010-0933-4A48-836A-E9E2F11CB1A5}" destId="{2E43C02A-6587-4C79-9445-0980A1837D7C}" srcOrd="0" destOrd="0" presId="urn:microsoft.com/office/officeart/2005/8/layout/process1"/>
    <dgm:cxn modelId="{7DDA07F6-63B8-4925-ACB0-498F47BC2103}" type="presOf" srcId="{890EA56E-4C97-42F7-884B-0A2D063F9001}" destId="{F24FF257-E17B-48C6-A2CF-291A0954B4AF}" srcOrd="1" destOrd="0" presId="urn:microsoft.com/office/officeart/2005/8/layout/process1"/>
    <dgm:cxn modelId="{0CC76AFB-130B-4AD6-9BB3-7729D4166CD4}" type="presOf" srcId="{ED4C9318-29D5-496D-833C-E14AC8BEA380}" destId="{3D1165C2-612E-4EA8-AF83-421F7AAB8AC6}" srcOrd="0" destOrd="0" presId="urn:microsoft.com/office/officeart/2005/8/layout/process1"/>
    <dgm:cxn modelId="{C6B0C019-6493-4DE2-B7AD-E8DD291812AF}" type="presParOf" srcId="{BABAF428-D4CB-4A88-A349-AB4C82FC4312}" destId="{3D1165C2-612E-4EA8-AF83-421F7AAB8AC6}" srcOrd="0" destOrd="0" presId="urn:microsoft.com/office/officeart/2005/8/layout/process1"/>
    <dgm:cxn modelId="{CA7EB5F8-9E4A-4641-80CB-0AD14544D326}" type="presParOf" srcId="{BABAF428-D4CB-4A88-A349-AB4C82FC4312}" destId="{3199BA26-A071-4C45-928E-98ECB78E4496}" srcOrd="1" destOrd="0" presId="urn:microsoft.com/office/officeart/2005/8/layout/process1"/>
    <dgm:cxn modelId="{8754C5FC-F3E6-4819-B33A-0BA7F2A26A2C}" type="presParOf" srcId="{3199BA26-A071-4C45-928E-98ECB78E4496}" destId="{1B89CDBF-5AA0-40D2-B7A0-C1CABCC79656}" srcOrd="0" destOrd="0" presId="urn:microsoft.com/office/officeart/2005/8/layout/process1"/>
    <dgm:cxn modelId="{BC98BDF3-E64C-46A2-844E-14BFF8E46056}" type="presParOf" srcId="{BABAF428-D4CB-4A88-A349-AB4C82FC4312}" destId="{09F6ADC8-A7C6-4CAF-9CC8-6AFF8FE0AA99}" srcOrd="2" destOrd="0" presId="urn:microsoft.com/office/officeart/2005/8/layout/process1"/>
    <dgm:cxn modelId="{A3CC6518-E962-47EB-92AF-36DA20AEC465}" type="presParOf" srcId="{BABAF428-D4CB-4A88-A349-AB4C82FC4312}" destId="{29F00093-8728-40A8-9175-B74BB2E8C387}" srcOrd="3" destOrd="0" presId="urn:microsoft.com/office/officeart/2005/8/layout/process1"/>
    <dgm:cxn modelId="{96422977-7D9E-4F23-B82E-62910099114E}" type="presParOf" srcId="{29F00093-8728-40A8-9175-B74BB2E8C387}" destId="{F24FF257-E17B-48C6-A2CF-291A0954B4AF}" srcOrd="0" destOrd="0" presId="urn:microsoft.com/office/officeart/2005/8/layout/process1"/>
    <dgm:cxn modelId="{7D8EC7FF-53EC-43AB-BAEA-762191EE8598}" type="presParOf" srcId="{BABAF428-D4CB-4A88-A349-AB4C82FC4312}" destId="{2E43C02A-6587-4C79-9445-0980A1837D7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D052E6-C373-484A-A024-1705D7751558}">
      <dsp:nvSpPr>
        <dsp:cNvPr id="0" name=""/>
        <dsp:cNvSpPr/>
      </dsp:nvSpPr>
      <dsp:spPr>
        <a:xfrm>
          <a:off x="194681" y="0"/>
          <a:ext cx="2206392" cy="246958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B71DD6-D28E-4ABC-AE8F-CA9813C24F85}">
      <dsp:nvSpPr>
        <dsp:cNvPr id="0" name=""/>
        <dsp:cNvSpPr/>
      </dsp:nvSpPr>
      <dsp:spPr>
        <a:xfrm>
          <a:off x="2788" y="740874"/>
          <a:ext cx="835508" cy="9878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SpaceX REST API</a:t>
          </a:r>
        </a:p>
      </dsp:txBody>
      <dsp:txXfrm>
        <a:off x="43574" y="781660"/>
        <a:ext cx="753936" cy="906260"/>
      </dsp:txXfrm>
    </dsp:sp>
    <dsp:sp modelId="{DB6B746F-A01B-4F4C-BBCD-6DCC7000A9FA}">
      <dsp:nvSpPr>
        <dsp:cNvPr id="0" name=""/>
        <dsp:cNvSpPr/>
      </dsp:nvSpPr>
      <dsp:spPr>
        <a:xfrm>
          <a:off x="880123" y="740874"/>
          <a:ext cx="835508" cy="9878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API sends back JSON data</a:t>
          </a:r>
        </a:p>
      </dsp:txBody>
      <dsp:txXfrm>
        <a:off x="920909" y="781660"/>
        <a:ext cx="753936" cy="906260"/>
      </dsp:txXfrm>
    </dsp:sp>
    <dsp:sp modelId="{890749BF-FAED-49BD-B564-D6DFEC15FD97}">
      <dsp:nvSpPr>
        <dsp:cNvPr id="0" name=""/>
        <dsp:cNvSpPr/>
      </dsp:nvSpPr>
      <dsp:spPr>
        <a:xfrm>
          <a:off x="1757458" y="740874"/>
          <a:ext cx="835508" cy="9878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Transform JSON in </a:t>
          </a:r>
          <a:r>
            <a:rPr lang="en-US" sz="1200" kern="1200" dirty="0" err="1"/>
            <a:t>dataframe</a:t>
          </a:r>
          <a:endParaRPr lang="en-US" sz="1200" kern="1200" dirty="0"/>
        </a:p>
      </dsp:txBody>
      <dsp:txXfrm>
        <a:off x="1798244" y="781660"/>
        <a:ext cx="753936" cy="9062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1165C2-612E-4EA8-AF83-421F7AAB8AC6}">
      <dsp:nvSpPr>
        <dsp:cNvPr id="0" name=""/>
        <dsp:cNvSpPr/>
      </dsp:nvSpPr>
      <dsp:spPr>
        <a:xfrm>
          <a:off x="4175" y="496279"/>
          <a:ext cx="1247913" cy="14770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Get HTML content from Wikipedia</a:t>
          </a:r>
        </a:p>
      </dsp:txBody>
      <dsp:txXfrm>
        <a:off x="40725" y="532829"/>
        <a:ext cx="1174813" cy="1403922"/>
      </dsp:txXfrm>
    </dsp:sp>
    <dsp:sp modelId="{3199BA26-A071-4C45-928E-98ECB78E4496}">
      <dsp:nvSpPr>
        <dsp:cNvPr id="0" name=""/>
        <dsp:cNvSpPr/>
      </dsp:nvSpPr>
      <dsp:spPr>
        <a:xfrm>
          <a:off x="1376879" y="1080049"/>
          <a:ext cx="264557" cy="3094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376879" y="1141945"/>
        <a:ext cx="185190" cy="185690"/>
      </dsp:txXfrm>
    </dsp:sp>
    <dsp:sp modelId="{09F6ADC8-A7C6-4CAF-9CC8-6AFF8FE0AA99}">
      <dsp:nvSpPr>
        <dsp:cNvPr id="0" name=""/>
        <dsp:cNvSpPr/>
      </dsp:nvSpPr>
      <dsp:spPr>
        <a:xfrm>
          <a:off x="1751253" y="496279"/>
          <a:ext cx="1247913" cy="14770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Extract &amp; load tables using beautiful soup</a:t>
          </a:r>
        </a:p>
      </dsp:txBody>
      <dsp:txXfrm>
        <a:off x="1787803" y="532829"/>
        <a:ext cx="1174813" cy="1403922"/>
      </dsp:txXfrm>
    </dsp:sp>
    <dsp:sp modelId="{29F00093-8728-40A8-9175-B74BB2E8C387}">
      <dsp:nvSpPr>
        <dsp:cNvPr id="0" name=""/>
        <dsp:cNvSpPr/>
      </dsp:nvSpPr>
      <dsp:spPr>
        <a:xfrm>
          <a:off x="3123957" y="1080049"/>
          <a:ext cx="264557" cy="3094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123957" y="1141945"/>
        <a:ext cx="185190" cy="185690"/>
      </dsp:txXfrm>
    </dsp:sp>
    <dsp:sp modelId="{2E43C02A-6587-4C79-9445-0980A1837D7C}">
      <dsp:nvSpPr>
        <dsp:cNvPr id="0" name=""/>
        <dsp:cNvSpPr/>
      </dsp:nvSpPr>
      <dsp:spPr>
        <a:xfrm>
          <a:off x="3498331" y="496279"/>
          <a:ext cx="1247913" cy="14770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Transform data tables in in data frames</a:t>
          </a:r>
        </a:p>
      </dsp:txBody>
      <dsp:txXfrm>
        <a:off x="3534881" y="532829"/>
        <a:ext cx="1174813" cy="14039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hyperlink" Target="https://github.com/simon-vanherck/Coursera_Capstone/blob/171aab01ef969d471574ae125dec37177fcd913f/Data%20Collection%20API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mon-vanherck/Coursera_Capstone/blob/65de72ac9bb473f243077e662d6e402a576b3cbd/Data%20Collection%20with%20Web%20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Simon Vanherck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83834"/>
            <a:ext cx="9891234" cy="4215161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map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dashboard with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: Classification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05415"/>
            <a:ext cx="9947197" cy="4520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advertises Falcon 9 rocket launches on its website with a cost of 62 million dollars; other providers cost upward of 165 million dollars each, much of the savings is because Space X can reuse the first stage. Therefore if we can determine if the first stage will land, we can determine the cost of a launch. This information can be used if an alternate company wants to bid against space X for a rocket launch. In this lab, you will create a machine learning pipeline to predict if the first stage will land given the data from the preceding labs.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Which features influence de success rate of Space X missions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API &amp; Data Wrangling on Wikipedia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One-Hot-Encoding of features for machine learning processing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through the SpaceX API &amp; Web scraping on SpaceX Wikipedia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SpaceX launch data was collected with SpaceX API. Data contains characteristics about Payload, Landing specifications and Landing outcomes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79B4D85-7A28-434D-A3ED-D10B008E56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4150365"/>
              </p:ext>
            </p:extLst>
          </p:nvPr>
        </p:nvGraphicFramePr>
        <p:xfrm>
          <a:off x="1507893" y="3429000"/>
          <a:ext cx="2595756" cy="2469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F72D9F0-F066-4D7A-BE3D-C352EE560DB4}"/>
              </a:ext>
            </a:extLst>
          </p:cNvPr>
          <p:cNvSpPr txBox="1"/>
          <p:nvPr/>
        </p:nvSpPr>
        <p:spPr>
          <a:xfrm>
            <a:off x="1507893" y="5497551"/>
            <a:ext cx="3030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SpaceX API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48E53CB-3F7B-4B30-9F2A-C25AA4AC2A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2943134"/>
              </p:ext>
            </p:extLst>
          </p:nvPr>
        </p:nvGraphicFramePr>
        <p:xfrm>
          <a:off x="6339562" y="3391326"/>
          <a:ext cx="4750420" cy="2469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6CDE061-2436-450B-98BC-274F3AD3A98A}"/>
              </a:ext>
            </a:extLst>
          </p:cNvPr>
          <p:cNvSpPr txBox="1"/>
          <p:nvPr/>
        </p:nvSpPr>
        <p:spPr>
          <a:xfrm>
            <a:off x="6579219" y="5497551"/>
            <a:ext cx="2965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Wikipedia Web Scrapping</a:t>
            </a: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B5283F-C9DA-405F-8321-0567AB429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631" y="1936495"/>
            <a:ext cx="5461000" cy="1129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3C0E5A-37FC-482A-9E37-4C44B4ECF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145109"/>
            <a:ext cx="5461000" cy="6546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F110A7-4C83-4EBE-AF4A-142EBA99DD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8947" y="3286191"/>
            <a:ext cx="3397425" cy="294020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3C5DE9F-C41C-4A44-99B9-B9E24205BD82}"/>
              </a:ext>
            </a:extLst>
          </p:cNvPr>
          <p:cNvCxnSpPr>
            <a:cxnSpLocks/>
            <a:stCxn id="2" idx="0"/>
            <a:endCxn id="7" idx="0"/>
          </p:cNvCxnSpPr>
          <p:nvPr/>
        </p:nvCxnSpPr>
        <p:spPr>
          <a:xfrm rot="16200000" flipH="1">
            <a:off x="5786508" y="-894882"/>
            <a:ext cx="208614" cy="5871369"/>
          </a:xfrm>
          <a:prstGeom prst="curvedConnector3">
            <a:avLst>
              <a:gd name="adj1" fmla="val -69732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4C70BA3-FFF0-4A9B-8987-649368A251C5}"/>
              </a:ext>
            </a:extLst>
          </p:cNvPr>
          <p:cNvSpPr txBox="1"/>
          <p:nvPr/>
        </p:nvSpPr>
        <p:spPr>
          <a:xfrm>
            <a:off x="1638796" y="1363656"/>
            <a:ext cx="3063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Get Response from REST API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237F53-6CE2-491E-BA62-C78A5DA6DFB0}"/>
              </a:ext>
            </a:extLst>
          </p:cNvPr>
          <p:cNvSpPr txBox="1"/>
          <p:nvPr/>
        </p:nvSpPr>
        <p:spPr>
          <a:xfrm>
            <a:off x="8554455" y="1567162"/>
            <a:ext cx="3063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Normalize JSON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234D4A-63F7-488B-BC23-D6EF96684FFC}"/>
              </a:ext>
            </a:extLst>
          </p:cNvPr>
          <p:cNvSpPr txBox="1"/>
          <p:nvPr/>
        </p:nvSpPr>
        <p:spPr>
          <a:xfrm>
            <a:off x="6873999" y="6231271"/>
            <a:ext cx="3905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Assign Key-Values to a </a:t>
            </a:r>
            <a:r>
              <a:rPr lang="en-US" dirty="0" err="1"/>
              <a:t>dataframe</a:t>
            </a:r>
            <a:endParaRPr lang="en-US" dirty="0"/>
          </a:p>
        </p:txBody>
      </p:sp>
      <p:cxnSp>
        <p:nvCxnSpPr>
          <p:cNvPr id="17" name="Straight Arrow Connector 10">
            <a:extLst>
              <a:ext uri="{FF2B5EF4-FFF2-40B4-BE49-F238E27FC236}">
                <a16:creationId xmlns:a16="http://schemas.microsoft.com/office/drawing/2014/main" id="{869FFE1C-CD74-4E15-9711-94E195D32575}"/>
              </a:ext>
            </a:extLst>
          </p:cNvPr>
          <p:cNvCxnSpPr>
            <a:cxnSpLocks/>
            <a:stCxn id="7" idx="3"/>
            <a:endCxn id="9" idx="3"/>
          </p:cNvCxnSpPr>
          <p:nvPr/>
        </p:nvCxnSpPr>
        <p:spPr>
          <a:xfrm flipH="1">
            <a:off x="10086372" y="2472425"/>
            <a:ext cx="1470628" cy="2283867"/>
          </a:xfrm>
          <a:prstGeom prst="curvedConnector3">
            <a:avLst>
              <a:gd name="adj1" fmla="val -1009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A5701ECA-1202-42B8-926F-C1CD6C92D9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858" y="3747267"/>
            <a:ext cx="3683189" cy="52072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BC4C947-C961-480A-BB04-34B9A3824B22}"/>
              </a:ext>
            </a:extLst>
          </p:cNvPr>
          <p:cNvSpPr txBox="1"/>
          <p:nvPr/>
        </p:nvSpPr>
        <p:spPr>
          <a:xfrm>
            <a:off x="441739" y="6134684"/>
            <a:ext cx="2555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GitHub URL to Notebook</a:t>
            </a:r>
            <a:endParaRPr lang="en-US" dirty="0"/>
          </a:p>
        </p:txBody>
      </p:sp>
      <p:cxnSp>
        <p:nvCxnSpPr>
          <p:cNvPr id="24" name="Straight Arrow Connector 10">
            <a:extLst>
              <a:ext uri="{FF2B5EF4-FFF2-40B4-BE49-F238E27FC236}">
                <a16:creationId xmlns:a16="http://schemas.microsoft.com/office/drawing/2014/main" id="{6CCCBF15-A776-4F79-9466-DAA5657148F9}"/>
              </a:ext>
            </a:extLst>
          </p:cNvPr>
          <p:cNvCxnSpPr>
            <a:cxnSpLocks/>
            <a:stCxn id="9" idx="0"/>
            <a:endCxn id="21" idx="3"/>
          </p:cNvCxnSpPr>
          <p:nvPr/>
        </p:nvCxnSpPr>
        <p:spPr>
          <a:xfrm rot="16200000" flipH="1" flipV="1">
            <a:off x="5960634" y="1580604"/>
            <a:ext cx="721440" cy="4132613"/>
          </a:xfrm>
          <a:prstGeom prst="curvedConnector4">
            <a:avLst>
              <a:gd name="adj1" fmla="val -31687"/>
              <a:gd name="adj2" fmla="val 70553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E35E72D7-A41E-4B5C-8C72-FC3AD2FD74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1858" y="4449656"/>
            <a:ext cx="4038808" cy="55882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13DFC9F-450D-4A2B-9A60-8A9C6572D34C}"/>
              </a:ext>
            </a:extLst>
          </p:cNvPr>
          <p:cNvSpPr txBox="1"/>
          <p:nvPr/>
        </p:nvSpPr>
        <p:spPr>
          <a:xfrm>
            <a:off x="732189" y="5081178"/>
            <a:ext cx="3905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Filter only Falcon 9 booster and clean up any missing values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A7E3CD-AAA3-4D34-8FB8-C1DDD724A2C1}"/>
              </a:ext>
            </a:extLst>
          </p:cNvPr>
          <p:cNvSpPr txBox="1"/>
          <p:nvPr/>
        </p:nvSpPr>
        <p:spPr>
          <a:xfrm>
            <a:off x="409456" y="6186593"/>
            <a:ext cx="3326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GitHub URL to Notebook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633</TotalTime>
  <Words>1526</Words>
  <Application>Microsoft Office PowerPoint</Application>
  <PresentationFormat>Widescreen</PresentationFormat>
  <Paragraphs>245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VANHERCK, S. (Simon)</cp:lastModifiedBy>
  <cp:revision>190</cp:revision>
  <dcterms:created xsi:type="dcterms:W3CDTF">2021-04-29T18:58:34Z</dcterms:created>
  <dcterms:modified xsi:type="dcterms:W3CDTF">2021-09-26T19:19:39Z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